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353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2866</Words>
  <Application>Microsoft Office PowerPoint</Application>
  <PresentationFormat>Widescreen</PresentationFormat>
  <Paragraphs>269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Anthony Fodor</cp:lastModifiedBy>
  <cp:revision>161</cp:revision>
  <dcterms:created xsi:type="dcterms:W3CDTF">2018-10-12T18:15:23Z</dcterms:created>
  <dcterms:modified xsi:type="dcterms:W3CDTF">2018-10-16T13:08:34Z</dcterms:modified>
</cp:coreProperties>
</file>